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2"/>
  </p:notesMasterIdLst>
  <p:handoutMasterIdLst>
    <p:handoutMasterId r:id="rId43"/>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37" r:id="rId18"/>
    <p:sldId id="1346" r:id="rId19"/>
    <p:sldId id="1347" r:id="rId20"/>
    <p:sldId id="1339" r:id="rId21"/>
    <p:sldId id="1342" r:id="rId22"/>
    <p:sldId id="1349" r:id="rId23"/>
    <p:sldId id="1365" r:id="rId24"/>
    <p:sldId id="1348" r:id="rId25"/>
    <p:sldId id="1350" r:id="rId26"/>
    <p:sldId id="1351" r:id="rId27"/>
    <p:sldId id="1352" r:id="rId28"/>
    <p:sldId id="1353" r:id="rId29"/>
    <p:sldId id="1354" r:id="rId30"/>
    <p:sldId id="1355" r:id="rId31"/>
    <p:sldId id="1356" r:id="rId32"/>
    <p:sldId id="1357" r:id="rId33"/>
    <p:sldId id="1358" r:id="rId34"/>
    <p:sldId id="1359" r:id="rId35"/>
    <p:sldId id="1360" r:id="rId36"/>
    <p:sldId id="1361" r:id="rId37"/>
    <p:sldId id="1368" r:id="rId38"/>
    <p:sldId id="1367" r:id="rId39"/>
    <p:sldId id="1362" r:id="rId40"/>
    <p:sldId id="1363" r:id="rId41"/>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31" autoAdjust="0"/>
    <p:restoredTop sz="78628" autoAdjust="0"/>
  </p:normalViewPr>
  <p:slideViewPr>
    <p:cSldViewPr snapToGrid="0">
      <p:cViewPr varScale="1">
        <p:scale>
          <a:sx n="101" d="100"/>
          <a:sy n="101" d="100"/>
        </p:scale>
        <p:origin x="2032" y="200"/>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24</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25</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a:t>
            </a:r>
            <a:r>
              <a:rPr lang="en-US" sz="1800" dirty="0" err="1"/>
              <a:t>Dr</a:t>
            </a:r>
            <a:r>
              <a:rPr lang="en-US" sz="1800" dirty="0"/>
              <a:t> David Glance</a:t>
            </a:r>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22</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23</a:t>
            </a:fld>
            <a:endParaRPr lang="en-GB"/>
          </a:p>
        </p:txBody>
      </p:sp>
    </p:spTree>
    <p:extLst>
      <p:ext uri="{BB962C8B-B14F-4D97-AF65-F5344CB8AC3E}">
        <p14:creationId xmlns:p14="http://schemas.microsoft.com/office/powerpoint/2010/main" val="275522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25</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26</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29</a:t>
            </a:fld>
            <a:endParaRPr lang="en-GB"/>
          </a:p>
        </p:txBody>
      </p:sp>
    </p:spTree>
    <p:extLst>
      <p:ext uri="{BB962C8B-B14F-4D97-AF65-F5344CB8AC3E}">
        <p14:creationId xmlns:p14="http://schemas.microsoft.com/office/powerpoint/2010/main" val="258262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31</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32</a:t>
            </a:fld>
            <a:endParaRPr lang="en-GB"/>
          </a:p>
        </p:txBody>
      </p:sp>
    </p:spTree>
    <p:extLst>
      <p:ext uri="{BB962C8B-B14F-4D97-AF65-F5344CB8AC3E}">
        <p14:creationId xmlns:p14="http://schemas.microsoft.com/office/powerpoint/2010/main" val="1503369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33</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663014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35</a:t>
            </a:fld>
            <a:endParaRPr lang="en-GB"/>
          </a:p>
        </p:txBody>
      </p:sp>
    </p:spTree>
    <p:extLst>
      <p:ext uri="{BB962C8B-B14F-4D97-AF65-F5344CB8AC3E}">
        <p14:creationId xmlns:p14="http://schemas.microsoft.com/office/powerpoint/2010/main" val="3155002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4089087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37</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39</a:t>
            </a:fld>
            <a:endParaRPr lang="en-GB"/>
          </a:p>
        </p:txBody>
      </p:sp>
    </p:spTree>
    <p:extLst>
      <p:ext uri="{BB962C8B-B14F-4D97-AF65-F5344CB8AC3E}">
        <p14:creationId xmlns:p14="http://schemas.microsoft.com/office/powerpoint/2010/main" val="272664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40</a:t>
            </a:fld>
            <a:endParaRPr lang="en-GB"/>
          </a:p>
        </p:txBody>
      </p:sp>
    </p:spTree>
    <p:extLst>
      <p:ext uri="{BB962C8B-B14F-4D97-AF65-F5344CB8AC3E}">
        <p14:creationId xmlns:p14="http://schemas.microsoft.com/office/powerpoint/2010/main" val="280610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3"/>
            <a:ext cx="10515600" cy="1325563"/>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rot="5400000">
            <a:off x="3486634" y="-2619734"/>
            <a:ext cx="5023784" cy="12661683"/>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725465"/>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760613"/>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708409" y="1690688"/>
            <a:ext cx="10645391" cy="4532312"/>
          </a:xfrm>
        </p:spPr>
        <p:txBody>
          <a:bodyPr>
            <a:normAutofit lnSpcReduction="10000"/>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44096</TotalTime>
  <Words>2223</Words>
  <Application>Microsoft Macintosh PowerPoint</Application>
  <PresentationFormat>Widescreen</PresentationFormat>
  <Paragraphs>403</Paragraphs>
  <Slides>40</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Microsoft Office User</cp:lastModifiedBy>
  <cp:revision>4082</cp:revision>
  <dcterms:created xsi:type="dcterms:W3CDTF">1999-05-23T11:18:07Z</dcterms:created>
  <dcterms:modified xsi:type="dcterms:W3CDTF">2019-07-30T06:44:16Z</dcterms:modified>
  <cp:category>Lecture</cp:category>
</cp:coreProperties>
</file>